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7c7b6ae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7c7b6ae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7c7b6ae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7c7b6ae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7c7b6aec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7c7b6ae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Abdul, Ashik &amp; Dipak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Year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 on Mouse Hover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29029" r="26757" t="0"/>
          <a:stretch/>
        </p:blipFill>
        <p:spPr>
          <a:xfrm>
            <a:off x="401375" y="584650"/>
            <a:ext cx="3792026" cy="39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6464" l="26119" r="31327" t="15835"/>
          <a:stretch/>
        </p:blipFill>
        <p:spPr>
          <a:xfrm>
            <a:off x="4696600" y="584650"/>
            <a:ext cx="3792024" cy="39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Abdul Moin Raza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Ashik Mirdda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Dipak Kr Yadav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M:8620881993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</a:t>
            </a:r>
            <a:r>
              <a:rPr b="1" lang="en" sz="1400"/>
              <a:t>:abdulmoinraza00100@gmail.com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Upward shot of Golden Gate Bridge against blue sky"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Platform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Pedia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Although I have just began my Web Development Journey, I am enjoying every aspect of this to my fullest.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the sake of this Final Year Project I, Abdul Moin Raza have collaborated with Ashik Mirdda &amp; Dipak Kr Yadav to build a great Social Media Website.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brief</a:t>
            </a:r>
            <a:r>
              <a:rPr lang="en"/>
              <a:t> Introduction of Face Pedia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Pedia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Experience social media, redefined. Our minimalist approach, powered by React, Redux Toolkit, MongoDB, Express, and Node.js, offers a unique blend of simplicity and functionality.</a:t>
            </a:r>
            <a:endParaRPr/>
          </a:p>
        </p:txBody>
      </p:sp>
      <p:pic>
        <p:nvPicPr>
          <p:cNvPr descr="Open Chromebook laptop computer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475" y="946500"/>
            <a:ext cx="4106424" cy="239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276" y="1651087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0475" y="1881050"/>
            <a:ext cx="1543949" cy="276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9"/>
          <p:cNvCxnSpPr/>
          <p:nvPr/>
        </p:nvCxnSpPr>
        <p:spPr>
          <a:xfrm>
            <a:off x="235750" y="28077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4879700" y="30370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318844" y="35674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You can enter your Login details here, If you are already a user or else You can create an ID.</a:t>
            </a:r>
            <a:endParaRPr sz="1200"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4825250" y="3958475"/>
            <a:ext cx="39999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 simple Home Page where you can check out your profile The latest Posts and A list of People You </a:t>
            </a:r>
            <a:r>
              <a:rPr lang="en" sz="1200"/>
              <a:t>follo</a:t>
            </a:r>
            <a:r>
              <a:rPr lang="en" sz="1200"/>
              <a:t>w.</a:t>
            </a:r>
            <a:endParaRPr sz="1200"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22021" l="21537" r="21378" t="0"/>
          <a:stretch/>
        </p:blipFill>
        <p:spPr>
          <a:xfrm>
            <a:off x="425000" y="152400"/>
            <a:ext cx="3890998" cy="22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6136" l="0" r="0" t="12807"/>
          <a:stretch/>
        </p:blipFill>
        <p:spPr>
          <a:xfrm>
            <a:off x="4941300" y="317500"/>
            <a:ext cx="4335773" cy="22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318850" y="3037038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Login Page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4825250" y="32929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Home Page</a:t>
            </a:r>
            <a:endParaRPr b="1" sz="2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highlights</a:t>
            </a:r>
            <a:endParaRPr/>
          </a:p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Face Detection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you upload a photo in a post which contains a face then upon hover over that post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 can upload posts images,videos or gifs.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Chat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Chat with anyone on the Web. People who are online can be seen in the messenger app.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Sockets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5300"/>
              <a:t>Socket.io has been used for live Chat Updates.</a:t>
            </a:r>
            <a:endParaRPr sz="5300"/>
          </a:p>
        </p:txBody>
      </p:sp>
      <p:sp>
        <p:nvSpPr>
          <p:cNvPr id="128" name="Google Shape;128;p21"/>
          <p:cNvSpPr txBox="1"/>
          <p:nvPr/>
        </p:nvSpPr>
        <p:spPr>
          <a:xfrm>
            <a:off x="3079150" y="3516450"/>
            <a:ext cx="60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